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64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74" r:id="rId13"/>
    <p:sldId id="273" r:id="rId14"/>
    <p:sldId id="268" r:id="rId15"/>
    <p:sldId id="276" r:id="rId16"/>
    <p:sldId id="272" r:id="rId17"/>
    <p:sldId id="270" r:id="rId18"/>
    <p:sldId id="265" r:id="rId19"/>
    <p:sldId id="266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19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31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2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748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9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798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343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42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71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82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74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03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36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22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35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5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54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26D9FA-0D88-4E2F-9EF9-AAEB596335FD}" type="datetimeFigureOut">
              <a:rPr lang="de-DE" smtClean="0"/>
              <a:t>08.02.2021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22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B7AD9-A69B-4C3B-B5EF-545C7338B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VR-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7FE219-C02D-40D3-A0BC-DBDFE3D63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Communication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5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CF97EA2C-846C-4723-8D19-DDB74E2D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96" y="3046299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59349" cy="716632"/>
          </a:xfrm>
        </p:spPr>
        <p:txBody>
          <a:bodyPr/>
          <a:lstStyle/>
          <a:p>
            <a:r>
              <a:rPr lang="de-DE" dirty="0"/>
              <a:t>1.Motor Controller – 5.Encoder Rotation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6212647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pic>
        <p:nvPicPr>
          <p:cNvPr id="5" name="Grafik 4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9D690006-EBA1-4A9E-861E-6FDE9E18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93" y="1194530"/>
            <a:ext cx="1954032" cy="1621921"/>
          </a:xfrm>
          <a:prstGeom prst="rect">
            <a:avLst/>
          </a:prstGeom>
        </p:spPr>
      </p:pic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39577CA-275B-4B0A-B996-AF491BA3E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19371" y="2241950"/>
            <a:ext cx="274325" cy="72866"/>
          </a:xfrm>
          <a:prstGeom prst="bentConnector3">
            <a:avLst>
              <a:gd name="adj1" fmla="val 423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8F6F344-3BCA-45BF-B039-EFB78E10D865}"/>
              </a:ext>
            </a:extLst>
          </p:cNvPr>
          <p:cNvCxnSpPr/>
          <p:nvPr/>
        </p:nvCxnSpPr>
        <p:spPr>
          <a:xfrm>
            <a:off x="8282940" y="2355781"/>
            <a:ext cx="0" cy="823993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506C1F9-1738-4290-9DE1-DFFBADA53612}"/>
              </a:ext>
            </a:extLst>
          </p:cNvPr>
          <p:cNvCxnSpPr/>
          <p:nvPr/>
        </p:nvCxnSpPr>
        <p:spPr>
          <a:xfrm>
            <a:off x="8420100" y="2355780"/>
            <a:ext cx="0" cy="82399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84F56D7-CE59-4533-A1A8-351DA829AE9E}"/>
              </a:ext>
            </a:extLst>
          </p:cNvPr>
          <p:cNvCxnSpPr>
            <a:cxnSpLocks/>
          </p:cNvCxnSpPr>
          <p:nvPr/>
        </p:nvCxnSpPr>
        <p:spPr>
          <a:xfrm>
            <a:off x="8542020" y="2141221"/>
            <a:ext cx="0" cy="103855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C280C8-007D-4F88-9646-E50254408DAF}"/>
              </a:ext>
            </a:extLst>
          </p:cNvPr>
          <p:cNvCxnSpPr/>
          <p:nvPr/>
        </p:nvCxnSpPr>
        <p:spPr>
          <a:xfrm>
            <a:off x="8675370" y="2355778"/>
            <a:ext cx="0" cy="823993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1934C4A-EBC8-4DD4-BEF7-6047B6318A81}"/>
              </a:ext>
            </a:extLst>
          </p:cNvPr>
          <p:cNvCxnSpPr/>
          <p:nvPr/>
        </p:nvCxnSpPr>
        <p:spPr>
          <a:xfrm>
            <a:off x="8804910" y="2355777"/>
            <a:ext cx="0" cy="823993"/>
          </a:xfrm>
          <a:prstGeom prst="line">
            <a:avLst/>
          </a:prstGeom>
          <a:ln w="381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D2BFDE16-7395-4D41-8986-16A003EEDF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50674" y="2173491"/>
            <a:ext cx="214554" cy="15002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2761DBE-C194-4A27-915B-00A59FCB38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25447" y="2215335"/>
            <a:ext cx="203511" cy="93390"/>
          </a:xfrm>
          <a:prstGeom prst="bentConnector3">
            <a:avLst>
              <a:gd name="adj1" fmla="val 2004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01A80035-7962-4517-91BA-D94CED5AEF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23956" y="2181967"/>
            <a:ext cx="198942" cy="1646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5F973B5-0C47-4A82-93DD-A7EC025F5171}"/>
              </a:ext>
            </a:extLst>
          </p:cNvPr>
          <p:cNvSpPr/>
          <p:nvPr/>
        </p:nvSpPr>
        <p:spPr>
          <a:xfrm flipH="1">
            <a:off x="8420099" y="1926667"/>
            <a:ext cx="1751493" cy="214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6CE2D214-E818-4303-A6B9-7F5FAFEFC602}"/>
              </a:ext>
            </a:extLst>
          </p:cNvPr>
          <p:cNvSpPr/>
          <p:nvPr/>
        </p:nvSpPr>
        <p:spPr>
          <a:xfrm>
            <a:off x="10464864" y="3012009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5.Encoder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D4A6-26ED-43D0-B2B2-F8B735E34763}"/>
              </a:ext>
            </a:extLst>
          </p:cNvPr>
          <p:cNvSpPr txBox="1"/>
          <p:nvPr/>
        </p:nvSpPr>
        <p:spPr>
          <a:xfrm>
            <a:off x="8371761" y="157789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</p:spTree>
    <p:extLst>
      <p:ext uri="{BB962C8B-B14F-4D97-AF65-F5344CB8AC3E}">
        <p14:creationId xmlns:p14="http://schemas.microsoft.com/office/powerpoint/2010/main" val="12745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>
            <a:extLst>
              <a:ext uri="{FF2B5EF4-FFF2-40B4-BE49-F238E27FC236}">
                <a16:creationId xmlns:a16="http://schemas.microsoft.com/office/drawing/2014/main" id="{9A9E938B-7DB7-4598-ACFF-772E211C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85" y="2163842"/>
            <a:ext cx="5544324" cy="390579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690572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2.Motor controller Footplate left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7992207" y="6180689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9410285" y="1761246"/>
            <a:ext cx="0" cy="53636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9582243" y="1591202"/>
            <a:ext cx="0" cy="70640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 flipV="1">
            <a:off x="3686252" y="4080332"/>
            <a:ext cx="1490770" cy="13956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9883714" y="1400175"/>
            <a:ext cx="0" cy="8974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3672614" y="3731219"/>
            <a:ext cx="994636" cy="0"/>
          </a:xfrm>
          <a:prstGeom prst="line">
            <a:avLst/>
          </a:prstGeom>
          <a:ln w="635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3686252" y="3915885"/>
            <a:ext cx="1219123" cy="0"/>
          </a:xfrm>
          <a:prstGeom prst="line">
            <a:avLst/>
          </a:prstGeom>
          <a:ln w="635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5177022" y="1761245"/>
            <a:ext cx="0" cy="231908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905375" y="1591202"/>
            <a:ext cx="0" cy="2319928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4667250" y="1400175"/>
            <a:ext cx="0" cy="233104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92BC4-39FE-4911-B42C-ED4BE2694D2F}"/>
              </a:ext>
            </a:extLst>
          </p:cNvPr>
          <p:cNvCxnSpPr>
            <a:cxnSpLocks/>
          </p:cNvCxnSpPr>
          <p:nvPr/>
        </p:nvCxnSpPr>
        <p:spPr>
          <a:xfrm>
            <a:off x="5177022" y="1761245"/>
            <a:ext cx="4233263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905375" y="1591202"/>
            <a:ext cx="4676868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4667251" y="1400175"/>
            <a:ext cx="521646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3CB87472-1D79-4AC2-BE64-E55878650E0B}"/>
              </a:ext>
            </a:extLst>
          </p:cNvPr>
          <p:cNvSpPr/>
          <p:nvPr/>
        </p:nvSpPr>
        <p:spPr>
          <a:xfrm>
            <a:off x="1396152" y="5831704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F3FDA43-2AC2-448F-8E42-3174DCA62CBF}"/>
              </a:ext>
            </a:extLst>
          </p:cNvPr>
          <p:cNvSpPr txBox="1"/>
          <p:nvPr/>
        </p:nvSpPr>
        <p:spPr>
          <a:xfrm>
            <a:off x="4236365" y="40744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PWM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9DDF4C01-0567-4B63-9D45-5730722B02E5}"/>
              </a:ext>
            </a:extLst>
          </p:cNvPr>
          <p:cNvSpPr txBox="1"/>
          <p:nvPr/>
        </p:nvSpPr>
        <p:spPr>
          <a:xfrm>
            <a:off x="3706731" y="335177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</p:spTree>
    <p:extLst>
      <p:ext uri="{BB962C8B-B14F-4D97-AF65-F5344CB8AC3E}">
        <p14:creationId xmlns:p14="http://schemas.microsoft.com/office/powerpoint/2010/main" val="95913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690572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2.Motor controller Footplate left – 3.Motor Footplate left </a:t>
            </a:r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3010965" y="6010519"/>
            <a:ext cx="6976414" cy="3222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2630658" y="5477381"/>
            <a:ext cx="0" cy="897431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2630658" y="6374812"/>
            <a:ext cx="7620647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9987379" y="4074439"/>
            <a:ext cx="0" cy="1936081"/>
          </a:xfrm>
          <a:prstGeom prst="line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10251305" y="4043768"/>
            <a:ext cx="0" cy="2331044"/>
          </a:xfrm>
          <a:prstGeom prst="line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3CB87472-1D79-4AC2-BE64-E55878650E0B}"/>
              </a:ext>
            </a:extLst>
          </p:cNvPr>
          <p:cNvSpPr/>
          <p:nvPr/>
        </p:nvSpPr>
        <p:spPr>
          <a:xfrm>
            <a:off x="3912595" y="2669787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F3FDA43-2AC2-448F-8E42-3174DCA62CBF}"/>
              </a:ext>
            </a:extLst>
          </p:cNvPr>
          <p:cNvSpPr txBox="1"/>
          <p:nvPr/>
        </p:nvSpPr>
        <p:spPr>
          <a:xfrm>
            <a:off x="4016992" y="568045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2xPWM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B90C56-1E8B-421B-ACC5-EE6DCB78B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53" y="1597321"/>
            <a:ext cx="4229690" cy="4267796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1956C69-C6CC-46E0-B913-25674F18DD3E}"/>
              </a:ext>
            </a:extLst>
          </p:cNvPr>
          <p:cNvCxnSpPr>
            <a:cxnSpLocks/>
          </p:cNvCxnSpPr>
          <p:nvPr/>
        </p:nvCxnSpPr>
        <p:spPr>
          <a:xfrm flipV="1">
            <a:off x="3010965" y="5477381"/>
            <a:ext cx="0" cy="53636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0A57FE0-E0DE-429F-99C6-5EAA2F2A72C5}"/>
              </a:ext>
            </a:extLst>
          </p:cNvPr>
          <p:cNvSpPr/>
          <p:nvPr/>
        </p:nvSpPr>
        <p:spPr>
          <a:xfrm>
            <a:off x="6831226" y="15922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</p:spTree>
    <p:extLst>
      <p:ext uri="{BB962C8B-B14F-4D97-AF65-F5344CB8AC3E}">
        <p14:creationId xmlns:p14="http://schemas.microsoft.com/office/powerpoint/2010/main" val="88514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8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1.Encoder Footplate left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8545687" y="1663597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4798979" y="150745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>
            <a:cxnSpLocks/>
          </p:cNvCxnSpPr>
          <p:nvPr/>
        </p:nvCxnSpPr>
        <p:spPr>
          <a:xfrm>
            <a:off x="5968532" y="1862210"/>
            <a:ext cx="0" cy="464628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5968532" y="6508497"/>
            <a:ext cx="4600113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 flipV="1">
            <a:off x="5739192" y="6749304"/>
            <a:ext cx="5014404" cy="20783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10753596" y="6068250"/>
            <a:ext cx="0" cy="652099"/>
          </a:xfrm>
          <a:prstGeom prst="line">
            <a:avLst/>
          </a:prstGeom>
          <a:ln w="635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FEA7D74-1F6B-45AF-AEB5-E3141B6A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8" y="1379407"/>
            <a:ext cx="4229690" cy="4267796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AACDAC9-DEAE-4B1B-90CC-4224168DAF3B}"/>
              </a:ext>
            </a:extLst>
          </p:cNvPr>
          <p:cNvCxnSpPr/>
          <p:nvPr/>
        </p:nvCxnSpPr>
        <p:spPr>
          <a:xfrm>
            <a:off x="10568645" y="6084998"/>
            <a:ext cx="0" cy="423499"/>
          </a:xfrm>
          <a:prstGeom prst="line">
            <a:avLst/>
          </a:prstGeom>
          <a:ln w="635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A627155-585D-4511-AD30-478E6DD0761E}"/>
              </a:ext>
            </a:extLst>
          </p:cNvPr>
          <p:cNvCxnSpPr>
            <a:cxnSpLocks/>
          </p:cNvCxnSpPr>
          <p:nvPr/>
        </p:nvCxnSpPr>
        <p:spPr>
          <a:xfrm>
            <a:off x="5739192" y="2210944"/>
            <a:ext cx="0" cy="453836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2CEF197-6E95-46E3-9534-FA8275E087E0}"/>
              </a:ext>
            </a:extLst>
          </p:cNvPr>
          <p:cNvCxnSpPr>
            <a:cxnSpLocks/>
          </p:cNvCxnSpPr>
          <p:nvPr/>
        </p:nvCxnSpPr>
        <p:spPr>
          <a:xfrm>
            <a:off x="4651899" y="2210944"/>
            <a:ext cx="1087293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74C71D4-DA01-4B87-8C61-DCB29BE5D611}"/>
              </a:ext>
            </a:extLst>
          </p:cNvPr>
          <p:cNvCxnSpPr>
            <a:cxnSpLocks/>
          </p:cNvCxnSpPr>
          <p:nvPr/>
        </p:nvCxnSpPr>
        <p:spPr>
          <a:xfrm>
            <a:off x="4651899" y="1856841"/>
            <a:ext cx="1316633" cy="5369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6EE1A401-0612-45CD-BCC7-B9DCC58C76EC}"/>
              </a:ext>
            </a:extLst>
          </p:cNvPr>
          <p:cNvSpPr/>
          <p:nvPr/>
        </p:nvSpPr>
        <p:spPr>
          <a:xfrm>
            <a:off x="1551717" y="5768258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1.Encoder</a:t>
            </a:r>
          </a:p>
          <a:p>
            <a:pPr algn="ctr"/>
            <a:r>
              <a:rPr lang="de-DE" sz="1600" dirty="0"/>
              <a:t>Footplate left</a:t>
            </a:r>
          </a:p>
        </p:txBody>
      </p:sp>
    </p:spTree>
    <p:extLst>
      <p:ext uri="{BB962C8B-B14F-4D97-AF65-F5344CB8AC3E}">
        <p14:creationId xmlns:p14="http://schemas.microsoft.com/office/powerpoint/2010/main" val="170136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>
            <a:extLst>
              <a:ext uri="{FF2B5EF4-FFF2-40B4-BE49-F238E27FC236}">
                <a16:creationId xmlns:a16="http://schemas.microsoft.com/office/drawing/2014/main" id="{71E58E2E-F019-4FE6-9B03-FF0565F28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5" y="2144767"/>
            <a:ext cx="5544324" cy="390579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04624" y="2402836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3.Motor controller Footplate right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177911" y="6236418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764990" y="374566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PWM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4252359" y="1741389"/>
            <a:ext cx="0" cy="544611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7517729" y="4262297"/>
            <a:ext cx="0" cy="198504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4252359" y="1743355"/>
            <a:ext cx="352215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7264801" y="4432794"/>
            <a:ext cx="0" cy="165650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7264801" y="4432794"/>
            <a:ext cx="1450574" cy="0"/>
          </a:xfrm>
          <a:prstGeom prst="line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7517729" y="4262672"/>
            <a:ext cx="1248253" cy="4489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7774515" y="1741388"/>
            <a:ext cx="0" cy="231908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803467" y="5963096"/>
            <a:ext cx="0" cy="284246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5006961" y="5963096"/>
            <a:ext cx="0" cy="12620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92BC4-39FE-4911-B42C-ED4BE2694D2F}"/>
              </a:ext>
            </a:extLst>
          </p:cNvPr>
          <p:cNvCxnSpPr>
            <a:cxnSpLocks/>
          </p:cNvCxnSpPr>
          <p:nvPr/>
        </p:nvCxnSpPr>
        <p:spPr>
          <a:xfrm>
            <a:off x="7774515" y="4060475"/>
            <a:ext cx="940860" cy="0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803467" y="6247341"/>
            <a:ext cx="2714262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5006961" y="6089300"/>
            <a:ext cx="225784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4E4077-7511-4D19-A924-3B68C609FAD8}"/>
              </a:ext>
            </a:extLst>
          </p:cNvPr>
          <p:cNvSpPr/>
          <p:nvPr/>
        </p:nvSpPr>
        <p:spPr>
          <a:xfrm>
            <a:off x="9334130" y="5550212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B1D1407-5EBC-4846-BC82-84AB32254414}"/>
              </a:ext>
            </a:extLst>
          </p:cNvPr>
          <p:cNvSpPr txBox="1"/>
          <p:nvPr/>
        </p:nvSpPr>
        <p:spPr>
          <a:xfrm>
            <a:off x="7594459" y="443728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</p:spTree>
    <p:extLst>
      <p:ext uri="{BB962C8B-B14F-4D97-AF65-F5344CB8AC3E}">
        <p14:creationId xmlns:p14="http://schemas.microsoft.com/office/powerpoint/2010/main" val="23462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04624" y="2402836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3.Motor controller Footplate right – 4.Motor Footplate right</a:t>
            </a:r>
            <a:endParaRPr lang="de-DE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9748329" y="1935332"/>
            <a:ext cx="0" cy="676825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9419163" y="2210540"/>
            <a:ext cx="0" cy="460857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580878" y="1935332"/>
            <a:ext cx="5167451" cy="0"/>
          </a:xfrm>
          <a:prstGeom prst="line">
            <a:avLst/>
          </a:prstGeom>
          <a:ln w="635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4580878" y="2184922"/>
            <a:ext cx="4838285" cy="0"/>
          </a:xfrm>
          <a:prstGeom prst="line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4E4077-7511-4D19-A924-3B68C609FAD8}"/>
              </a:ext>
            </a:extLst>
          </p:cNvPr>
          <p:cNvSpPr/>
          <p:nvPr/>
        </p:nvSpPr>
        <p:spPr>
          <a:xfrm>
            <a:off x="9334130" y="5550212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40077C0-A28F-409D-9961-CCD516F9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1" y="1846590"/>
            <a:ext cx="4229690" cy="4267796"/>
          </a:xfrm>
          <a:prstGeom prst="rect">
            <a:avLst/>
          </a:prstGeom>
          <a:effectLst/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DE65DDC5-005A-4D49-9217-BD2FE1702A36}"/>
              </a:ext>
            </a:extLst>
          </p:cNvPr>
          <p:cNvSpPr txBox="1"/>
          <p:nvPr/>
        </p:nvSpPr>
        <p:spPr>
          <a:xfrm>
            <a:off x="6172024" y="221816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2xPWM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351CA4C8-CDE7-4AD8-A617-D27609D81626}"/>
              </a:ext>
            </a:extLst>
          </p:cNvPr>
          <p:cNvSpPr/>
          <p:nvPr/>
        </p:nvSpPr>
        <p:spPr>
          <a:xfrm>
            <a:off x="3433853" y="409035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4.Motor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</p:spTree>
    <p:extLst>
      <p:ext uri="{BB962C8B-B14F-4D97-AF65-F5344CB8AC3E}">
        <p14:creationId xmlns:p14="http://schemas.microsoft.com/office/powerpoint/2010/main" val="20317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5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2.Encoder Footplate right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588411" y="201700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/>
          <p:nvPr/>
        </p:nvCxnSpPr>
        <p:spPr>
          <a:xfrm>
            <a:off x="5968532" y="2015334"/>
            <a:ext cx="0" cy="423499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5968532" y="2015334"/>
            <a:ext cx="355646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>
            <a:off x="5773223" y="1786734"/>
            <a:ext cx="376884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5773223" y="1786734"/>
            <a:ext cx="0" cy="652099"/>
          </a:xfrm>
          <a:prstGeom prst="line">
            <a:avLst/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FEA7D74-1F6B-45AF-AEB5-E3141B6A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568" y="1379407"/>
            <a:ext cx="4229690" cy="4267796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8AAECD9-3A8E-44EA-9396-B3193A63409A}"/>
              </a:ext>
            </a:extLst>
          </p:cNvPr>
          <p:cNvSpPr/>
          <p:nvPr/>
        </p:nvSpPr>
        <p:spPr>
          <a:xfrm>
            <a:off x="9525000" y="5855687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2.Encoder</a:t>
            </a:r>
          </a:p>
          <a:p>
            <a:pPr algn="ctr"/>
            <a:r>
              <a:rPr lang="de-DE" sz="1600" dirty="0"/>
              <a:t>Footplate right</a:t>
            </a:r>
          </a:p>
        </p:txBody>
      </p:sp>
    </p:spTree>
    <p:extLst>
      <p:ext uri="{BB962C8B-B14F-4D97-AF65-F5344CB8AC3E}">
        <p14:creationId xmlns:p14="http://schemas.microsoft.com/office/powerpoint/2010/main" val="63822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94922DB5-0C89-42D5-8CA2-FBCA9C55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" y="2192061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3.Encoder Rotation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177911" y="6236418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7517729" y="1720263"/>
            <a:ext cx="0" cy="1617741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7290166" y="1884532"/>
            <a:ext cx="0" cy="1656506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7290166" y="3541038"/>
            <a:ext cx="1450574" cy="0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7536028" y="3338004"/>
            <a:ext cx="1204712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804115" y="1695635"/>
            <a:ext cx="0" cy="627757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5006961" y="1884532"/>
            <a:ext cx="0" cy="421157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804115" y="1695635"/>
            <a:ext cx="2714262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5032326" y="1884532"/>
            <a:ext cx="2257840" cy="0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DB1D1407-5EBC-4846-BC82-84AB32254414}"/>
              </a:ext>
            </a:extLst>
          </p:cNvPr>
          <p:cNvSpPr txBox="1"/>
          <p:nvPr/>
        </p:nvSpPr>
        <p:spPr>
          <a:xfrm>
            <a:off x="7693210" y="2968672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2DC4827-BA16-482B-A245-BCE70DE69F86}"/>
              </a:ext>
            </a:extLst>
          </p:cNvPr>
          <p:cNvSpPr/>
          <p:nvPr/>
        </p:nvSpPr>
        <p:spPr>
          <a:xfrm>
            <a:off x="9557567" y="3824135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3.Encoder</a:t>
            </a:r>
          </a:p>
          <a:p>
            <a:pPr algn="ctr"/>
            <a:r>
              <a:rPr lang="de-DE" sz="1600" dirty="0"/>
              <a:t>Rotation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6D04F4-7F8D-4420-889F-8E29B775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38" y="1521029"/>
            <a:ext cx="3027419" cy="214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03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ECA5A10-7ACB-4C58-923A-08C6DC00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10" y="2154317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Foottracking Sensors left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8390062" y="1564477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15D97D-3A59-47D1-94BE-43B167C5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5545" y="2101789"/>
            <a:ext cx="2494009" cy="418582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4DB08A3-B3F4-440E-8C8E-4D56ED80D6B8}"/>
              </a:ext>
            </a:extLst>
          </p:cNvPr>
          <p:cNvCxnSpPr>
            <a:cxnSpLocks/>
          </p:cNvCxnSpPr>
          <p:nvPr/>
        </p:nvCxnSpPr>
        <p:spPr>
          <a:xfrm>
            <a:off x="5581650" y="6287610"/>
            <a:ext cx="5772150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4BC832F-2F3A-4E09-BC31-BBCC255D62B0}"/>
              </a:ext>
            </a:extLst>
          </p:cNvPr>
          <p:cNvCxnSpPr>
            <a:cxnSpLocks/>
          </p:cNvCxnSpPr>
          <p:nvPr/>
        </p:nvCxnSpPr>
        <p:spPr>
          <a:xfrm>
            <a:off x="5773714" y="6440010"/>
            <a:ext cx="573248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2696104-D238-4308-B9F2-5DEF663F10DB}"/>
              </a:ext>
            </a:extLst>
          </p:cNvPr>
          <p:cNvCxnSpPr>
            <a:cxnSpLocks/>
          </p:cNvCxnSpPr>
          <p:nvPr/>
        </p:nvCxnSpPr>
        <p:spPr>
          <a:xfrm flipV="1">
            <a:off x="11506200" y="5903650"/>
            <a:ext cx="0" cy="536360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5C0F6B1-7610-46EE-A9C4-A5CCDA81217B}"/>
              </a:ext>
            </a:extLst>
          </p:cNvPr>
          <p:cNvCxnSpPr>
            <a:cxnSpLocks/>
          </p:cNvCxnSpPr>
          <p:nvPr/>
        </p:nvCxnSpPr>
        <p:spPr>
          <a:xfrm flipV="1">
            <a:off x="11353800" y="5891259"/>
            <a:ext cx="0" cy="396351"/>
          </a:xfrm>
          <a:prstGeom prst="line">
            <a:avLst/>
          </a:prstGeom>
          <a:ln w="635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4831C5E-A147-4C6C-BC48-5E8B4B0E7317}"/>
              </a:ext>
            </a:extLst>
          </p:cNvPr>
          <p:cNvCxnSpPr>
            <a:cxnSpLocks/>
          </p:cNvCxnSpPr>
          <p:nvPr/>
        </p:nvCxnSpPr>
        <p:spPr>
          <a:xfrm>
            <a:off x="2969554" y="4130614"/>
            <a:ext cx="2804160" cy="0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31BC9DCA-1733-48C0-ACA6-6166BD2ADCFA}"/>
              </a:ext>
            </a:extLst>
          </p:cNvPr>
          <p:cNvCxnSpPr>
            <a:cxnSpLocks/>
          </p:cNvCxnSpPr>
          <p:nvPr/>
        </p:nvCxnSpPr>
        <p:spPr>
          <a:xfrm flipV="1">
            <a:off x="5773714" y="4130614"/>
            <a:ext cx="0" cy="230939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4830F34-F4CF-4BB9-A6BE-A29A37F5F5A8}"/>
              </a:ext>
            </a:extLst>
          </p:cNvPr>
          <p:cNvCxnSpPr>
            <a:cxnSpLocks/>
          </p:cNvCxnSpPr>
          <p:nvPr/>
        </p:nvCxnSpPr>
        <p:spPr>
          <a:xfrm>
            <a:off x="2969554" y="4268310"/>
            <a:ext cx="2612096" cy="0"/>
          </a:xfrm>
          <a:prstGeom prst="line">
            <a:avLst/>
          </a:prstGeom>
          <a:ln w="635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309D3AC-BB67-4020-B340-CBF51A22FCE8}"/>
              </a:ext>
            </a:extLst>
          </p:cNvPr>
          <p:cNvCxnSpPr>
            <a:cxnSpLocks/>
          </p:cNvCxnSpPr>
          <p:nvPr/>
        </p:nvCxnSpPr>
        <p:spPr>
          <a:xfrm flipV="1">
            <a:off x="5581650" y="4268310"/>
            <a:ext cx="0" cy="2019299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C5228D-8495-4F37-9C51-144FFC252E1F}"/>
              </a:ext>
            </a:extLst>
          </p:cNvPr>
          <p:cNvSpPr txBox="1"/>
          <p:nvPr/>
        </p:nvSpPr>
        <p:spPr>
          <a:xfrm>
            <a:off x="3347723" y="376128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6EB808B2-9F3F-44BE-8397-C358368B2C41}"/>
              </a:ext>
            </a:extLst>
          </p:cNvPr>
          <p:cNvSpPr/>
          <p:nvPr/>
        </p:nvSpPr>
        <p:spPr>
          <a:xfrm>
            <a:off x="3175539" y="210178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left</a:t>
            </a:r>
          </a:p>
        </p:txBody>
      </p:sp>
    </p:spTree>
    <p:extLst>
      <p:ext uri="{BB962C8B-B14F-4D97-AF65-F5344CB8AC3E}">
        <p14:creationId xmlns:p14="http://schemas.microsoft.com/office/powerpoint/2010/main" val="350590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AF5284A-9F64-42A0-9CCA-005FE746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1" y="2105047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Foottracking Sensors right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764844" y="1536653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992207" y="354655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15D97D-3A59-47D1-94BE-43B167C5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03" y="1888835"/>
            <a:ext cx="2494009" cy="4185821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EFD041C-BAB8-4ADF-8EA3-611D5D09D8E8}"/>
              </a:ext>
            </a:extLst>
          </p:cNvPr>
          <p:cNvCxnSpPr>
            <a:cxnSpLocks/>
          </p:cNvCxnSpPr>
          <p:nvPr/>
        </p:nvCxnSpPr>
        <p:spPr>
          <a:xfrm>
            <a:off x="7539145" y="4025839"/>
            <a:ext cx="1857375" cy="0"/>
          </a:xfrm>
          <a:prstGeom prst="line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A85BCF3-19C1-4287-9087-ED6CC5AD01B8}"/>
              </a:ext>
            </a:extLst>
          </p:cNvPr>
          <p:cNvCxnSpPr>
            <a:cxnSpLocks/>
          </p:cNvCxnSpPr>
          <p:nvPr/>
        </p:nvCxnSpPr>
        <p:spPr>
          <a:xfrm>
            <a:off x="7686675" y="3915885"/>
            <a:ext cx="1709845" cy="0"/>
          </a:xfrm>
          <a:prstGeom prst="line">
            <a:avLst/>
          </a:prstGeom>
          <a:ln w="635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5886450" y="5888871"/>
            <a:ext cx="0" cy="536360"/>
          </a:xfrm>
          <a:prstGeom prst="line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5734050" y="5876481"/>
            <a:ext cx="0" cy="706404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5886450" y="6425231"/>
            <a:ext cx="166222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E6D3A7-173E-441B-A886-99795C78B8F1}"/>
              </a:ext>
            </a:extLst>
          </p:cNvPr>
          <p:cNvCxnSpPr>
            <a:cxnSpLocks/>
          </p:cNvCxnSpPr>
          <p:nvPr/>
        </p:nvCxnSpPr>
        <p:spPr>
          <a:xfrm>
            <a:off x="5734050" y="6582885"/>
            <a:ext cx="1952625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A0634B-32FE-484A-A2BC-10441768C61A}"/>
              </a:ext>
            </a:extLst>
          </p:cNvPr>
          <p:cNvCxnSpPr>
            <a:cxnSpLocks/>
          </p:cNvCxnSpPr>
          <p:nvPr/>
        </p:nvCxnSpPr>
        <p:spPr>
          <a:xfrm flipV="1">
            <a:off x="7539145" y="4025839"/>
            <a:ext cx="0" cy="2387002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3699FD1-77AD-46E7-9C68-6E6D9E029D05}"/>
              </a:ext>
            </a:extLst>
          </p:cNvPr>
          <p:cNvCxnSpPr>
            <a:cxnSpLocks/>
          </p:cNvCxnSpPr>
          <p:nvPr/>
        </p:nvCxnSpPr>
        <p:spPr>
          <a:xfrm flipV="1">
            <a:off x="7686675" y="3915885"/>
            <a:ext cx="0" cy="2667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BB0E299-F855-447A-9834-8AF7754DB2EA}"/>
              </a:ext>
            </a:extLst>
          </p:cNvPr>
          <p:cNvSpPr/>
          <p:nvPr/>
        </p:nvSpPr>
        <p:spPr>
          <a:xfrm>
            <a:off x="7663882" y="186047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right</a:t>
            </a:r>
          </a:p>
        </p:txBody>
      </p:sp>
    </p:spTree>
    <p:extLst>
      <p:ext uri="{BB962C8B-B14F-4D97-AF65-F5344CB8AC3E}">
        <p14:creationId xmlns:p14="http://schemas.microsoft.com/office/powerpoint/2010/main" val="412650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ACD66-B2F1-4EEC-B3E9-C9339B38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Communication Overview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E2B5C19-D3A6-409C-9761-264719050FA5}"/>
              </a:ext>
            </a:extLst>
          </p:cNvPr>
          <p:cNvSpPr/>
          <p:nvPr/>
        </p:nvSpPr>
        <p:spPr>
          <a:xfrm>
            <a:off x="2522553" y="3191754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321873A-6FEF-4804-9F3B-76525EF310CA}"/>
              </a:ext>
            </a:extLst>
          </p:cNvPr>
          <p:cNvSpPr/>
          <p:nvPr/>
        </p:nvSpPr>
        <p:spPr>
          <a:xfrm>
            <a:off x="4687337" y="2402080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4DEABA5-75DB-44EB-8BFB-01859C570AEF}"/>
              </a:ext>
            </a:extLst>
          </p:cNvPr>
          <p:cNvSpPr/>
          <p:nvPr/>
        </p:nvSpPr>
        <p:spPr>
          <a:xfrm>
            <a:off x="4696862" y="365254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D4F0E28-2DE6-4A70-82A2-18DC178CC2A5}"/>
              </a:ext>
            </a:extLst>
          </p:cNvPr>
          <p:cNvSpPr/>
          <p:nvPr/>
        </p:nvSpPr>
        <p:spPr>
          <a:xfrm>
            <a:off x="9534388" y="3655258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834AA6F-57F2-48A0-A962-92E110AE4F5C}"/>
              </a:ext>
            </a:extLst>
          </p:cNvPr>
          <p:cNvSpPr/>
          <p:nvPr/>
        </p:nvSpPr>
        <p:spPr>
          <a:xfrm>
            <a:off x="10523414" y="5133158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2.Motor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C430096-29C2-47D4-A56D-B66C614C6336}"/>
              </a:ext>
            </a:extLst>
          </p:cNvPr>
          <p:cNvSpPr/>
          <p:nvPr/>
        </p:nvSpPr>
        <p:spPr>
          <a:xfrm>
            <a:off x="8731604" y="5133158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772A9B0-E5EE-40DC-A660-69185DDD5DC1}"/>
              </a:ext>
            </a:extLst>
          </p:cNvPr>
          <p:cNvSpPr/>
          <p:nvPr/>
        </p:nvSpPr>
        <p:spPr>
          <a:xfrm>
            <a:off x="4680987" y="1128160"/>
            <a:ext cx="1676647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  <a:p>
            <a:pPr algn="ctr"/>
            <a:r>
              <a:rPr lang="de-DE" dirty="0"/>
              <a:t>Computer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4268A46-A422-415B-A73D-59A2DD511028}"/>
              </a:ext>
            </a:extLst>
          </p:cNvPr>
          <p:cNvSpPr/>
          <p:nvPr/>
        </p:nvSpPr>
        <p:spPr>
          <a:xfrm>
            <a:off x="4696862" y="4764904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BF8A133-26D6-46D1-B890-66A13B38B268}"/>
              </a:ext>
            </a:extLst>
          </p:cNvPr>
          <p:cNvSpPr/>
          <p:nvPr/>
        </p:nvSpPr>
        <p:spPr>
          <a:xfrm>
            <a:off x="4696862" y="5782877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A194883-8BC5-4E90-941F-27F264B1EE2E}"/>
              </a:ext>
            </a:extLst>
          </p:cNvPr>
          <p:cNvCxnSpPr>
            <a:stCxn id="7" idx="1"/>
            <a:endCxn id="6" idx="0"/>
          </p:cNvCxnSpPr>
          <p:nvPr/>
        </p:nvCxnSpPr>
        <p:spPr>
          <a:xfrm rot="10800000" flipV="1">
            <a:off x="3352939" y="2859280"/>
            <a:ext cx="1334398" cy="332474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53AA3F5-4386-44DD-8534-4DAAD614FB59}"/>
              </a:ext>
            </a:extLst>
          </p:cNvPr>
          <p:cNvCxnSpPr>
            <a:stCxn id="8" idx="1"/>
            <a:endCxn id="6" idx="3"/>
          </p:cNvCxnSpPr>
          <p:nvPr/>
        </p:nvCxnSpPr>
        <p:spPr>
          <a:xfrm rot="10800000">
            <a:off x="4183326" y="3648955"/>
            <a:ext cx="513537" cy="460795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838B9955-A1BD-492F-8A4A-5C3E8F02E14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357634" y="4109749"/>
            <a:ext cx="3176754" cy="2709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782583-06EA-4C41-A281-0FBA72CB39E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9681632" y="4450016"/>
            <a:ext cx="563500" cy="80278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051BBBA7-1DE2-4E87-B274-CA535E77FD2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16200000" flipH="1">
            <a:off x="10577537" y="4356895"/>
            <a:ext cx="563500" cy="9890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E95A94F4-9574-4087-9323-8AA56D7D5E27}"/>
              </a:ext>
            </a:extLst>
          </p:cNvPr>
          <p:cNvCxnSpPr>
            <a:stCxn id="6" idx="2"/>
            <a:endCxn id="13" idx="1"/>
          </p:cNvCxnSpPr>
          <p:nvPr/>
        </p:nvCxnSpPr>
        <p:spPr>
          <a:xfrm rot="16200000" flipH="1">
            <a:off x="3466925" y="3992167"/>
            <a:ext cx="1115950" cy="1343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CF89E986-8446-4C8A-9F91-CB16FF9B0528}"/>
              </a:ext>
            </a:extLst>
          </p:cNvPr>
          <p:cNvCxnSpPr>
            <a:stCxn id="6" idx="2"/>
            <a:endCxn id="14" idx="1"/>
          </p:cNvCxnSpPr>
          <p:nvPr/>
        </p:nvCxnSpPr>
        <p:spPr>
          <a:xfrm rot="16200000" flipH="1">
            <a:off x="2957939" y="4501153"/>
            <a:ext cx="2133923" cy="1343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CF01AD5C-948C-460E-B12B-81EED735AAC0}"/>
              </a:ext>
            </a:extLst>
          </p:cNvPr>
          <p:cNvSpPr/>
          <p:nvPr/>
        </p:nvSpPr>
        <p:spPr>
          <a:xfrm>
            <a:off x="8704002" y="223187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4.Encoder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5BDC6A99-C94C-41EE-B790-7C51028B8D51}"/>
              </a:ext>
            </a:extLst>
          </p:cNvPr>
          <p:cNvSpPr/>
          <p:nvPr/>
        </p:nvSpPr>
        <p:spPr>
          <a:xfrm>
            <a:off x="10523414" y="223187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5.Encoder</a:t>
            </a:r>
          </a:p>
          <a:p>
            <a:pPr algn="ctr"/>
            <a:r>
              <a:rPr lang="de-DE" dirty="0"/>
              <a:t>Rotation</a:t>
            </a: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C971736-2AC9-4C18-A836-C64D72848DAF}"/>
              </a:ext>
            </a:extLst>
          </p:cNvPr>
          <p:cNvCxnSpPr>
            <a:stCxn id="39" idx="2"/>
            <a:endCxn id="9" idx="0"/>
          </p:cNvCxnSpPr>
          <p:nvPr/>
        </p:nvCxnSpPr>
        <p:spPr>
          <a:xfrm rot="5400000">
            <a:off x="10604794" y="2906252"/>
            <a:ext cx="508986" cy="9890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E55C0276-61CB-4C18-9BBE-A2797A9B3236}"/>
              </a:ext>
            </a:extLst>
          </p:cNvPr>
          <p:cNvCxnSpPr>
            <a:stCxn id="34" idx="2"/>
            <a:endCxn id="9" idx="0"/>
          </p:cNvCxnSpPr>
          <p:nvPr/>
        </p:nvCxnSpPr>
        <p:spPr>
          <a:xfrm rot="16200000" flipH="1">
            <a:off x="9695088" y="2985572"/>
            <a:ext cx="508986" cy="8303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60F8A342-B5BD-4951-B5F5-F3A07AF3A3DA}"/>
              </a:ext>
            </a:extLst>
          </p:cNvPr>
          <p:cNvSpPr/>
          <p:nvPr/>
        </p:nvSpPr>
        <p:spPr>
          <a:xfrm>
            <a:off x="154542" y="3691036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1.Encoder</a:t>
            </a:r>
          </a:p>
          <a:p>
            <a:pPr algn="ctr"/>
            <a:r>
              <a:rPr lang="de-DE" sz="1600" dirty="0"/>
              <a:t>Footplate left</a:t>
            </a: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23AAADB3-8EB8-4007-B186-D2044AA0766E}"/>
              </a:ext>
            </a:extLst>
          </p:cNvPr>
          <p:cNvSpPr/>
          <p:nvPr/>
        </p:nvSpPr>
        <p:spPr>
          <a:xfrm>
            <a:off x="168344" y="4709009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2.Encoder</a:t>
            </a:r>
          </a:p>
          <a:p>
            <a:pPr algn="ctr"/>
            <a:r>
              <a:rPr lang="de-DE" sz="1600" dirty="0"/>
              <a:t>Footplate right</a:t>
            </a:r>
          </a:p>
        </p:txBody>
      </p: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93E28112-3C06-4ADF-A688-BBDB6618737D}"/>
              </a:ext>
            </a:extLst>
          </p:cNvPr>
          <p:cNvCxnSpPr>
            <a:stCxn id="45" idx="3"/>
            <a:endCxn id="6" idx="1"/>
          </p:cNvCxnSpPr>
          <p:nvPr/>
        </p:nvCxnSpPr>
        <p:spPr>
          <a:xfrm flipV="1">
            <a:off x="1815314" y="3648954"/>
            <a:ext cx="707239" cy="49928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0D9D060E-A4BA-4FCF-87AA-A05411C256E1}"/>
              </a:ext>
            </a:extLst>
          </p:cNvPr>
          <p:cNvCxnSpPr>
            <a:stCxn id="46" idx="3"/>
            <a:endCxn id="6" idx="1"/>
          </p:cNvCxnSpPr>
          <p:nvPr/>
        </p:nvCxnSpPr>
        <p:spPr>
          <a:xfrm flipV="1">
            <a:off x="1829116" y="3648954"/>
            <a:ext cx="693437" cy="151725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430B5E26-BB0F-496D-A07F-5469DED53A12}"/>
              </a:ext>
            </a:extLst>
          </p:cNvPr>
          <p:cNvSpPr/>
          <p:nvPr/>
        </p:nvSpPr>
        <p:spPr>
          <a:xfrm>
            <a:off x="154542" y="572698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3.Encoder</a:t>
            </a:r>
          </a:p>
          <a:p>
            <a:pPr algn="ctr"/>
            <a:r>
              <a:rPr lang="de-DE" sz="1600" dirty="0"/>
              <a:t>Rotation</a:t>
            </a:r>
          </a:p>
        </p:txBody>
      </p: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4D880C7F-727F-47CC-9D1E-53B44C91158C}"/>
              </a:ext>
            </a:extLst>
          </p:cNvPr>
          <p:cNvCxnSpPr>
            <a:stCxn id="52" idx="3"/>
            <a:endCxn id="6" idx="1"/>
          </p:cNvCxnSpPr>
          <p:nvPr/>
        </p:nvCxnSpPr>
        <p:spPr>
          <a:xfrm flipV="1">
            <a:off x="1815314" y="3648954"/>
            <a:ext cx="707239" cy="25352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D10F5C63-58F0-4129-8A2C-4A80D934DE9E}"/>
              </a:ext>
            </a:extLst>
          </p:cNvPr>
          <p:cNvSpPr/>
          <p:nvPr/>
        </p:nvSpPr>
        <p:spPr>
          <a:xfrm>
            <a:off x="6920003" y="4761279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DCCF84A5-0D26-4A14-90C6-F997D69A576F}"/>
              </a:ext>
            </a:extLst>
          </p:cNvPr>
          <p:cNvSpPr/>
          <p:nvPr/>
        </p:nvSpPr>
        <p:spPr>
          <a:xfrm>
            <a:off x="6920003" y="5779252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4.Motor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A87BCAB9-4294-45D0-B0BB-314D62C30C6A}"/>
              </a:ext>
            </a:extLst>
          </p:cNvPr>
          <p:cNvCxnSpPr>
            <a:stCxn id="13" idx="3"/>
            <a:endCxn id="62" idx="1"/>
          </p:cNvCxnSpPr>
          <p:nvPr/>
        </p:nvCxnSpPr>
        <p:spPr>
          <a:xfrm flipV="1">
            <a:off x="6357634" y="5218479"/>
            <a:ext cx="562369" cy="36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Verbinder: gewinkelt 66">
            <a:extLst>
              <a:ext uri="{FF2B5EF4-FFF2-40B4-BE49-F238E27FC236}">
                <a16:creationId xmlns:a16="http://schemas.microsoft.com/office/drawing/2014/main" id="{F999C063-DB19-42F9-A4DC-9E2C57ABC2C4}"/>
              </a:ext>
            </a:extLst>
          </p:cNvPr>
          <p:cNvCxnSpPr>
            <a:stCxn id="14" idx="3"/>
            <a:endCxn id="63" idx="1"/>
          </p:cNvCxnSpPr>
          <p:nvPr/>
        </p:nvCxnSpPr>
        <p:spPr>
          <a:xfrm flipV="1">
            <a:off x="6357634" y="6236452"/>
            <a:ext cx="562369" cy="36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1CE21FFD-CBD0-4BBD-BAF6-BE9E2E5DD52C}"/>
              </a:ext>
            </a:extLst>
          </p:cNvPr>
          <p:cNvSpPr/>
          <p:nvPr/>
        </p:nvSpPr>
        <p:spPr>
          <a:xfrm>
            <a:off x="154542" y="2673063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left</a:t>
            </a:r>
          </a:p>
        </p:txBody>
      </p: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60F1A5D8-B735-4EED-8E2D-C7938FF009D7}"/>
              </a:ext>
            </a:extLst>
          </p:cNvPr>
          <p:cNvSpPr/>
          <p:nvPr/>
        </p:nvSpPr>
        <p:spPr>
          <a:xfrm>
            <a:off x="154542" y="1652206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right</a:t>
            </a:r>
          </a:p>
        </p:txBody>
      </p: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C4F66B99-63E0-4E8F-85C3-EB55DB9790E4}"/>
              </a:ext>
            </a:extLst>
          </p:cNvPr>
          <p:cNvCxnSpPr>
            <a:stCxn id="75" idx="3"/>
            <a:endCxn id="6" idx="1"/>
          </p:cNvCxnSpPr>
          <p:nvPr/>
        </p:nvCxnSpPr>
        <p:spPr>
          <a:xfrm>
            <a:off x="1815314" y="2109406"/>
            <a:ext cx="707239" cy="15395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Verbinder: gewinkelt 81">
            <a:extLst>
              <a:ext uri="{FF2B5EF4-FFF2-40B4-BE49-F238E27FC236}">
                <a16:creationId xmlns:a16="http://schemas.microsoft.com/office/drawing/2014/main" id="{336E8BCC-8D07-4888-BF9D-AE23CBC87872}"/>
              </a:ext>
            </a:extLst>
          </p:cNvPr>
          <p:cNvCxnSpPr>
            <a:stCxn id="74" idx="3"/>
            <a:endCxn id="6" idx="1"/>
          </p:cNvCxnSpPr>
          <p:nvPr/>
        </p:nvCxnSpPr>
        <p:spPr>
          <a:xfrm>
            <a:off x="1815314" y="3130263"/>
            <a:ext cx="707239" cy="51869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11288F27-4637-4194-B2C2-6228C735D2B2}"/>
              </a:ext>
            </a:extLst>
          </p:cNvPr>
          <p:cNvSpPr txBox="1"/>
          <p:nvPr/>
        </p:nvSpPr>
        <p:spPr>
          <a:xfrm>
            <a:off x="4220543" y="37139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1F1D4901-DC65-4230-B63C-6D2DD71F0A69}"/>
              </a:ext>
            </a:extLst>
          </p:cNvPr>
          <p:cNvSpPr txBox="1"/>
          <p:nvPr/>
        </p:nvSpPr>
        <p:spPr>
          <a:xfrm>
            <a:off x="3657153" y="4898939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  <a:p>
            <a:r>
              <a:rPr lang="de-DE" dirty="0"/>
              <a:t>+PWM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3F1182D4-A445-4EF6-8C01-9306C61A080A}"/>
              </a:ext>
            </a:extLst>
          </p:cNvPr>
          <p:cNvSpPr txBox="1"/>
          <p:nvPr/>
        </p:nvSpPr>
        <p:spPr>
          <a:xfrm>
            <a:off x="3670219" y="2822421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RS232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9C4D908-09EA-42F0-8156-73D9E0D977CD}"/>
              </a:ext>
            </a:extLst>
          </p:cNvPr>
          <p:cNvSpPr txBox="1"/>
          <p:nvPr/>
        </p:nvSpPr>
        <p:spPr>
          <a:xfrm>
            <a:off x="1758406" y="210132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34E1C3C-173A-4AC9-ACAE-87A92B3ABD69}"/>
              </a:ext>
            </a:extLst>
          </p:cNvPr>
          <p:cNvSpPr txBox="1"/>
          <p:nvPr/>
        </p:nvSpPr>
        <p:spPr>
          <a:xfrm>
            <a:off x="1757921" y="309164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C3634EFB-0084-4947-AAFD-4DA56D4E3385}"/>
              </a:ext>
            </a:extLst>
          </p:cNvPr>
          <p:cNvSpPr txBox="1"/>
          <p:nvPr/>
        </p:nvSpPr>
        <p:spPr>
          <a:xfrm>
            <a:off x="7577534" y="377890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CAN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5E8F9BC-DBF8-44C6-BFF9-07BC5FE63904}"/>
              </a:ext>
            </a:extLst>
          </p:cNvPr>
          <p:cNvSpPr txBox="1"/>
          <p:nvPr/>
        </p:nvSpPr>
        <p:spPr>
          <a:xfrm>
            <a:off x="1756403" y="410789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15BEC61-8A31-4FE6-B40D-D0E85FC4A329}"/>
              </a:ext>
            </a:extLst>
          </p:cNvPr>
          <p:cNvSpPr txBox="1"/>
          <p:nvPr/>
        </p:nvSpPr>
        <p:spPr>
          <a:xfrm>
            <a:off x="1753691" y="513735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D6A226E-B825-4104-8948-F8CAD0FCC940}"/>
              </a:ext>
            </a:extLst>
          </p:cNvPr>
          <p:cNvSpPr txBox="1"/>
          <p:nvPr/>
        </p:nvSpPr>
        <p:spPr>
          <a:xfrm>
            <a:off x="1763321" y="615359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4D4C733D-BEB4-46E8-ADB1-0476ABD1683A}"/>
              </a:ext>
            </a:extLst>
          </p:cNvPr>
          <p:cNvSpPr txBox="1"/>
          <p:nvPr/>
        </p:nvSpPr>
        <p:spPr>
          <a:xfrm>
            <a:off x="9147363" y="308797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F6EC971-B9DA-44BD-9572-B1D6E57BC2EE}"/>
              </a:ext>
            </a:extLst>
          </p:cNvPr>
          <p:cNvSpPr txBox="1"/>
          <p:nvPr/>
        </p:nvSpPr>
        <p:spPr>
          <a:xfrm>
            <a:off x="10903195" y="307243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95F20460-2916-4F5C-B751-A2445270D05E}"/>
              </a:ext>
            </a:extLst>
          </p:cNvPr>
          <p:cNvSpPr txBox="1"/>
          <p:nvPr/>
        </p:nvSpPr>
        <p:spPr>
          <a:xfrm>
            <a:off x="6291620" y="490802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2xPWM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DAB019E1-209D-4EAD-BECA-3C92E8897208}"/>
              </a:ext>
            </a:extLst>
          </p:cNvPr>
          <p:cNvSpPr txBox="1"/>
          <p:nvPr/>
        </p:nvSpPr>
        <p:spPr>
          <a:xfrm>
            <a:off x="9168613" y="453869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6D3123C-0022-4288-9558-B8D577281FBE}"/>
              </a:ext>
            </a:extLst>
          </p:cNvPr>
          <p:cNvSpPr txBox="1"/>
          <p:nvPr/>
        </p:nvSpPr>
        <p:spPr>
          <a:xfrm>
            <a:off x="3660928" y="5913286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  <a:p>
            <a:r>
              <a:rPr lang="de-DE" dirty="0"/>
              <a:t>+PWM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7707F4B0-CBE6-46A6-9FBF-45187135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72440" y="2040846"/>
            <a:ext cx="309614" cy="377166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9ED75A2F-A1AC-4060-BE44-E182AA653295}"/>
              </a:ext>
            </a:extLst>
          </p:cNvPr>
          <p:cNvSpPr txBox="1"/>
          <p:nvPr/>
        </p:nvSpPr>
        <p:spPr>
          <a:xfrm>
            <a:off x="6291620" y="5954378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2xPWM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FC482FF-0B59-4141-9685-70FDB146F544}"/>
              </a:ext>
            </a:extLst>
          </p:cNvPr>
          <p:cNvSpPr txBox="1"/>
          <p:nvPr/>
        </p:nvSpPr>
        <p:spPr>
          <a:xfrm>
            <a:off x="10535241" y="452434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2DB9C2B-5F36-45DA-A42A-C63DEBC3B199}"/>
              </a:ext>
            </a:extLst>
          </p:cNvPr>
          <p:cNvSpPr txBox="1"/>
          <p:nvPr/>
        </p:nvSpPr>
        <p:spPr>
          <a:xfrm>
            <a:off x="5657948" y="21050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Bluetooth (RS232)</a:t>
            </a:r>
          </a:p>
        </p:txBody>
      </p:sp>
    </p:spTree>
    <p:extLst>
      <p:ext uri="{BB962C8B-B14F-4D97-AF65-F5344CB8AC3E}">
        <p14:creationId xmlns:p14="http://schemas.microsoft.com/office/powerpoint/2010/main" val="1282131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4BBF841D-E4BF-4153-A8C0-292A067E7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4" t="97" r="-474" b="-1"/>
          <a:stretch/>
        </p:blipFill>
        <p:spPr>
          <a:xfrm rot="5400000">
            <a:off x="2881383" y="1197358"/>
            <a:ext cx="5595800" cy="57560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PIN Overview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D8DAB3-470B-4853-8476-AB872B3777BB}"/>
              </a:ext>
            </a:extLst>
          </p:cNvPr>
          <p:cNvSpPr txBox="1"/>
          <p:nvPr/>
        </p:nvSpPr>
        <p:spPr>
          <a:xfrm>
            <a:off x="8291452" y="2708292"/>
            <a:ext cx="1957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CAN-Bus Module (S0)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D3322D-B924-49CE-8849-A2A82A10B7D7}"/>
              </a:ext>
            </a:extLst>
          </p:cNvPr>
          <p:cNvSpPr txBox="1"/>
          <p:nvPr/>
        </p:nvSpPr>
        <p:spPr>
          <a:xfrm>
            <a:off x="8258221" y="2449373"/>
            <a:ext cx="2132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 CAN-Bus Module (SCK)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FAD3A3-F039-4C18-8A03-295A475FB592}"/>
              </a:ext>
            </a:extLst>
          </p:cNvPr>
          <p:cNvSpPr txBox="1"/>
          <p:nvPr/>
        </p:nvSpPr>
        <p:spPr>
          <a:xfrm>
            <a:off x="8289690" y="3001448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CAN-Bus Module (SI)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4DEB3B-30F3-4F44-A118-B693339B4C0B}"/>
              </a:ext>
            </a:extLst>
          </p:cNvPr>
          <p:cNvSpPr txBox="1"/>
          <p:nvPr/>
        </p:nvSpPr>
        <p:spPr>
          <a:xfrm>
            <a:off x="8299659" y="3267093"/>
            <a:ext cx="1997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CAN-Bus Module (CS)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FA61B7D-BCF0-44D7-9A50-4C73EDDD834A}"/>
              </a:ext>
            </a:extLst>
          </p:cNvPr>
          <p:cNvSpPr txBox="1"/>
          <p:nvPr/>
        </p:nvSpPr>
        <p:spPr>
          <a:xfrm>
            <a:off x="8299658" y="3555316"/>
            <a:ext cx="389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2.Motor controller Footplate left (PWM/Enable)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51E072-D673-45D3-BD85-BA1C94CBF2CE}"/>
              </a:ext>
            </a:extLst>
          </p:cNvPr>
          <p:cNvSpPr txBox="1"/>
          <p:nvPr/>
        </p:nvSpPr>
        <p:spPr>
          <a:xfrm>
            <a:off x="8289690" y="3814235"/>
            <a:ext cx="3499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2.Motor controller Footplate left (EN1)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CCDB7B7-3A9D-4920-9FBA-5BCAD5FF5B30}"/>
              </a:ext>
            </a:extLst>
          </p:cNvPr>
          <p:cNvSpPr txBox="1"/>
          <p:nvPr/>
        </p:nvSpPr>
        <p:spPr>
          <a:xfrm>
            <a:off x="8289690" y="4271388"/>
            <a:ext cx="389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2.Motor controller Footplate left (EN2)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98A172-ACE8-4D19-B3A7-62D5BC1ECF1F}"/>
              </a:ext>
            </a:extLst>
          </p:cNvPr>
          <p:cNvSpPr txBox="1"/>
          <p:nvPr/>
        </p:nvSpPr>
        <p:spPr>
          <a:xfrm>
            <a:off x="8289690" y="4564738"/>
            <a:ext cx="390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3.Motor </a:t>
            </a:r>
            <a:r>
              <a:rPr lang="en-US" sz="1100" dirty="0"/>
              <a:t>controller</a:t>
            </a:r>
            <a:r>
              <a:rPr lang="en-US" sz="1200" dirty="0"/>
              <a:t> Footplate right (PWM/Enable)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16E5157-AA42-4F59-8261-D25FD17C2796}"/>
              </a:ext>
            </a:extLst>
          </p:cNvPr>
          <p:cNvSpPr txBox="1"/>
          <p:nvPr/>
        </p:nvSpPr>
        <p:spPr>
          <a:xfrm>
            <a:off x="-186429" y="5428403"/>
            <a:ext cx="3286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3.Motor controller Footplate right (EN1)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60D165B-46BA-4106-A497-E9D5014E5BD2}"/>
              </a:ext>
            </a:extLst>
          </p:cNvPr>
          <p:cNvSpPr txBox="1"/>
          <p:nvPr/>
        </p:nvSpPr>
        <p:spPr>
          <a:xfrm>
            <a:off x="0" y="5707287"/>
            <a:ext cx="3099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3.Motor controller Footplate right (EN2)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B4275F6-4B54-4F4C-8965-CF8D0EBD977A}"/>
              </a:ext>
            </a:extLst>
          </p:cNvPr>
          <p:cNvSpPr txBox="1"/>
          <p:nvPr/>
        </p:nvSpPr>
        <p:spPr>
          <a:xfrm>
            <a:off x="8299658" y="5677798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3.Encoder Rotation (Channel 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5FAB80C-F232-46ED-834D-60C31FAA8C82}"/>
              </a:ext>
            </a:extLst>
          </p:cNvPr>
          <p:cNvSpPr txBox="1"/>
          <p:nvPr/>
        </p:nvSpPr>
        <p:spPr>
          <a:xfrm>
            <a:off x="8299659" y="5389505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3.Encoder Rotation (Channel A)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5387082-B74F-43F7-AE56-00C47B95B7BB}"/>
              </a:ext>
            </a:extLst>
          </p:cNvPr>
          <p:cNvSpPr txBox="1"/>
          <p:nvPr/>
        </p:nvSpPr>
        <p:spPr>
          <a:xfrm>
            <a:off x="8299658" y="5966091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Bluetooth Module (RX)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BC44060-5292-4FF5-B08F-13572B0F1DDF}"/>
              </a:ext>
            </a:extLst>
          </p:cNvPr>
          <p:cNvSpPr txBox="1"/>
          <p:nvPr/>
        </p:nvSpPr>
        <p:spPr>
          <a:xfrm>
            <a:off x="8299658" y="6239617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Bluetooth Module (TX)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06FCF06-59B4-45D3-8117-1C677934DDD6}"/>
              </a:ext>
            </a:extLst>
          </p:cNvPr>
          <p:cNvSpPr txBox="1"/>
          <p:nvPr/>
        </p:nvSpPr>
        <p:spPr>
          <a:xfrm>
            <a:off x="223840" y="5985068"/>
            <a:ext cx="287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Foottracking Sensors (SDA)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DE87CDA-D5CA-4F8D-A9C7-662A2E7E4B69}"/>
              </a:ext>
            </a:extLst>
          </p:cNvPr>
          <p:cNvSpPr txBox="1"/>
          <p:nvPr/>
        </p:nvSpPr>
        <p:spPr>
          <a:xfrm>
            <a:off x="223840" y="6266058"/>
            <a:ext cx="287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Foottracking Sensors (SCL)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5A3E1BB-8303-47FF-BB4A-5F24977CE10B}"/>
              </a:ext>
            </a:extLst>
          </p:cNvPr>
          <p:cNvSpPr txBox="1"/>
          <p:nvPr/>
        </p:nvSpPr>
        <p:spPr>
          <a:xfrm>
            <a:off x="8289689" y="4832975"/>
            <a:ext cx="398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2.Encoder Footplate right (Channel A)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9AA6600-97E2-40F1-8388-EF6754609D76}"/>
              </a:ext>
            </a:extLst>
          </p:cNvPr>
          <p:cNvSpPr txBox="1"/>
          <p:nvPr/>
        </p:nvSpPr>
        <p:spPr>
          <a:xfrm>
            <a:off x="8289688" y="5111003"/>
            <a:ext cx="4165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2.Encoder Footplate right (Channel B)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79526E1-6A20-476B-81DE-AF5831185C8E}"/>
              </a:ext>
            </a:extLst>
          </p:cNvPr>
          <p:cNvSpPr txBox="1"/>
          <p:nvPr/>
        </p:nvSpPr>
        <p:spPr>
          <a:xfrm>
            <a:off x="1" y="4860810"/>
            <a:ext cx="3099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1.Encoder Footplate left (Channel A)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3253E54-61F2-499F-ABCC-089BDDBE0E2E}"/>
              </a:ext>
            </a:extLst>
          </p:cNvPr>
          <p:cNvSpPr txBox="1"/>
          <p:nvPr/>
        </p:nvSpPr>
        <p:spPr>
          <a:xfrm>
            <a:off x="-186430" y="5147376"/>
            <a:ext cx="3286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1.Encoder Footplate left (Channel B)</a:t>
            </a:r>
            <a:r>
              <a:rPr lang="de-DE" sz="1100" dirty="0"/>
              <a:t> ---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8676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B99587D3-E486-4BC6-B8A8-85DCD8CB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11" y="1488808"/>
            <a:ext cx="3219899" cy="124794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5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Bluetooth Module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588411" y="2017006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RS232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/>
          <p:nvPr/>
        </p:nvCxnSpPr>
        <p:spPr>
          <a:xfrm>
            <a:off x="6720840" y="2015334"/>
            <a:ext cx="0" cy="423499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6720840" y="2015334"/>
            <a:ext cx="2804160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>
            <a:off x="6545580" y="1786734"/>
            <a:ext cx="2996491" cy="0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6545580" y="1786734"/>
            <a:ext cx="0" cy="652099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75A03F9-2E8F-406E-AA0C-6135BC85100E}"/>
              </a:ext>
            </a:extLst>
          </p:cNvPr>
          <p:cNvSpPr/>
          <p:nvPr/>
        </p:nvSpPr>
        <p:spPr>
          <a:xfrm>
            <a:off x="10050834" y="283645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07127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Bluetooth Module – Host Computer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75A03F9-2E8F-406E-AA0C-6135BC85100E}"/>
              </a:ext>
            </a:extLst>
          </p:cNvPr>
          <p:cNvSpPr/>
          <p:nvPr/>
        </p:nvSpPr>
        <p:spPr>
          <a:xfrm>
            <a:off x="1403984" y="431269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  <p:pic>
        <p:nvPicPr>
          <p:cNvPr id="5" name="Grafik 4" descr="Ein Bild, das Projektor enthält.&#10;&#10;Automatisch generierte Beschreibung">
            <a:extLst>
              <a:ext uri="{FF2B5EF4-FFF2-40B4-BE49-F238E27FC236}">
                <a16:creationId xmlns:a16="http://schemas.microsoft.com/office/drawing/2014/main" id="{76BDB125-E414-407B-8F99-E508AFAD0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1898966"/>
            <a:ext cx="6524625" cy="34254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4E22FD-E3EC-418B-89DB-35CD8F2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80" y="2939764"/>
            <a:ext cx="1047896" cy="1276528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0F32CC8-792D-47DC-8697-DE1F34B6CB7C}"/>
              </a:ext>
            </a:extLst>
          </p:cNvPr>
          <p:cNvSpPr/>
          <p:nvPr/>
        </p:nvSpPr>
        <p:spPr>
          <a:xfrm>
            <a:off x="8091363" y="4912912"/>
            <a:ext cx="1676647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  <a:p>
            <a:pPr algn="ctr"/>
            <a:r>
              <a:rPr lang="de-DE" dirty="0"/>
              <a:t>Computer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28F4C7D-F871-4307-BCC2-84EE4B2FA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2" y="2939764"/>
            <a:ext cx="3219899" cy="124794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A27B30F-04BB-4247-8635-23AC7A8D7246}"/>
              </a:ext>
            </a:extLst>
          </p:cNvPr>
          <p:cNvSpPr txBox="1"/>
          <p:nvPr/>
        </p:nvSpPr>
        <p:spPr>
          <a:xfrm>
            <a:off x="4076284" y="4216292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Bluetooth (RS232)</a:t>
            </a:r>
          </a:p>
        </p:txBody>
      </p:sp>
    </p:spTree>
    <p:extLst>
      <p:ext uri="{BB962C8B-B14F-4D97-AF65-F5344CB8AC3E}">
        <p14:creationId xmlns:p14="http://schemas.microsoft.com/office/powerpoint/2010/main" val="348899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4BBF841D-E4BF-4153-A8C0-292A067E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28" y="233723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CAN-Bus Module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D78B29-F709-47AF-AF78-A4FD0796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71" y="1292811"/>
            <a:ext cx="2724150" cy="1914525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flipV="1">
            <a:off x="4208940" y="1731143"/>
            <a:ext cx="2875073" cy="707690"/>
          </a:xfrm>
          <a:prstGeom prst="bentConnector3">
            <a:avLst>
              <a:gd name="adj1" fmla="val 438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0705A106-F87B-454B-8763-8A45823929C7}"/>
              </a:ext>
            </a:extLst>
          </p:cNvPr>
          <p:cNvCxnSpPr>
            <a:cxnSpLocks/>
          </p:cNvCxnSpPr>
          <p:nvPr/>
        </p:nvCxnSpPr>
        <p:spPr>
          <a:xfrm rot="10800000">
            <a:off x="7084011" y="1731144"/>
            <a:ext cx="2246420" cy="134805"/>
          </a:xfrm>
          <a:prstGeom prst="bentConnector3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1D1D3A83-D7BC-4BBD-B833-56832178CF58}"/>
              </a:ext>
            </a:extLst>
          </p:cNvPr>
          <p:cNvCxnSpPr>
            <a:cxnSpLocks/>
          </p:cNvCxnSpPr>
          <p:nvPr/>
        </p:nvCxnSpPr>
        <p:spPr>
          <a:xfrm flipV="1">
            <a:off x="4594860" y="1865952"/>
            <a:ext cx="2640072" cy="572881"/>
          </a:xfrm>
          <a:prstGeom prst="bentConnector3">
            <a:avLst>
              <a:gd name="adj1" fmla="val 212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60F09209-6CD1-44E7-885B-96D11FA18265}"/>
              </a:ext>
            </a:extLst>
          </p:cNvPr>
          <p:cNvCxnSpPr>
            <a:cxnSpLocks/>
          </p:cNvCxnSpPr>
          <p:nvPr/>
        </p:nvCxnSpPr>
        <p:spPr>
          <a:xfrm rot="10800000">
            <a:off x="7044691" y="1865951"/>
            <a:ext cx="2285743" cy="162085"/>
          </a:xfrm>
          <a:prstGeom prst="bentConnector3">
            <a:avLst>
              <a:gd name="adj1" fmla="val 59501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40659BE6-7218-44AC-B645-346D1EC87048}"/>
              </a:ext>
            </a:extLst>
          </p:cNvPr>
          <p:cNvCxnSpPr>
            <a:cxnSpLocks/>
          </p:cNvCxnSpPr>
          <p:nvPr/>
        </p:nvCxnSpPr>
        <p:spPr>
          <a:xfrm rot="10800000">
            <a:off x="7162801" y="1443990"/>
            <a:ext cx="2167633" cy="773433"/>
          </a:xfrm>
          <a:prstGeom prst="bentConnector3">
            <a:avLst>
              <a:gd name="adj1" fmla="val 3506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1161935-118C-4F03-9CF6-DEA668367806}"/>
              </a:ext>
            </a:extLst>
          </p:cNvPr>
          <p:cNvCxnSpPr>
            <a:cxnSpLocks/>
          </p:cNvCxnSpPr>
          <p:nvPr/>
        </p:nvCxnSpPr>
        <p:spPr>
          <a:xfrm flipV="1">
            <a:off x="4403622" y="1443990"/>
            <a:ext cx="2759178" cy="994843"/>
          </a:xfrm>
          <a:prstGeom prst="bentConnector3">
            <a:avLst>
              <a:gd name="adj1" fmla="val 29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B3256532-341C-4EA2-BCB5-7648E6A4B0EC}"/>
              </a:ext>
            </a:extLst>
          </p:cNvPr>
          <p:cNvCxnSpPr>
            <a:cxnSpLocks/>
          </p:cNvCxnSpPr>
          <p:nvPr/>
        </p:nvCxnSpPr>
        <p:spPr>
          <a:xfrm rot="10800000">
            <a:off x="6151118" y="2028038"/>
            <a:ext cx="3179317" cy="363107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FE8905A2-C725-4C09-BE4B-9073C9B62360}"/>
              </a:ext>
            </a:extLst>
          </p:cNvPr>
          <p:cNvCxnSpPr>
            <a:cxnSpLocks/>
          </p:cNvCxnSpPr>
          <p:nvPr/>
        </p:nvCxnSpPr>
        <p:spPr>
          <a:xfrm flipV="1">
            <a:off x="4771529" y="2028037"/>
            <a:ext cx="2227736" cy="420460"/>
          </a:xfrm>
          <a:prstGeom prst="bentConnector3">
            <a:avLst>
              <a:gd name="adj1" fmla="val 61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9E4E48A-7AB8-4D69-AF5B-8C539BC584B7}"/>
              </a:ext>
            </a:extLst>
          </p:cNvPr>
          <p:cNvSpPr/>
          <p:nvPr/>
        </p:nvSpPr>
        <p:spPr>
          <a:xfrm>
            <a:off x="9840203" y="3375731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906594" y="24751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417259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B1C9D0D8-8FD0-45F9-823F-F4427856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60" y="3026563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2705" cy="716632"/>
          </a:xfrm>
        </p:spPr>
        <p:txBody>
          <a:bodyPr/>
          <a:lstStyle/>
          <a:p>
            <a:r>
              <a:rPr lang="de-DE" dirty="0"/>
              <a:t>CAN-Bus Module – 1.Motor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D78B29-F709-47AF-AF78-A4FD0796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576896"/>
            <a:ext cx="2724150" cy="1914525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>
            <a:off x="3240350" y="2645546"/>
            <a:ext cx="2585140" cy="490952"/>
          </a:xfrm>
          <a:prstGeom prst="bentConnector3">
            <a:avLst>
              <a:gd name="adj1" fmla="val 100183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1161935-118C-4F03-9CF6-DEA668367806}"/>
              </a:ext>
            </a:extLst>
          </p:cNvPr>
          <p:cNvCxnSpPr>
            <a:cxnSpLocks/>
          </p:cNvCxnSpPr>
          <p:nvPr/>
        </p:nvCxnSpPr>
        <p:spPr>
          <a:xfrm>
            <a:off x="3240350" y="2334827"/>
            <a:ext cx="2451790" cy="801671"/>
          </a:xfrm>
          <a:prstGeom prst="bentConnector3">
            <a:avLst>
              <a:gd name="adj1" fmla="val 100193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9E4E48A-7AB8-4D69-AF5B-8C539BC584B7}"/>
              </a:ext>
            </a:extLst>
          </p:cNvPr>
          <p:cNvSpPr/>
          <p:nvPr/>
        </p:nvSpPr>
        <p:spPr>
          <a:xfrm>
            <a:off x="1177800" y="3559943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7240768" y="6202681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67FB6B1-7355-4BC3-9C4D-99CDBDC15A90}"/>
              </a:ext>
            </a:extLst>
          </p:cNvPr>
          <p:cNvSpPr txBox="1"/>
          <p:nvPr/>
        </p:nvSpPr>
        <p:spPr>
          <a:xfrm>
            <a:off x="4236087" y="1936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375478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A3540154-388B-4D32-9227-540EAFED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2" y="4437256"/>
            <a:ext cx="2638793" cy="17052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4CEA2E4-A6FB-4BFF-9E66-ABC0A515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00" y="1099104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3849" cy="716632"/>
          </a:xfrm>
        </p:spPr>
        <p:txBody>
          <a:bodyPr/>
          <a:lstStyle/>
          <a:p>
            <a:r>
              <a:rPr lang="de-DE" dirty="0"/>
              <a:t>1.Motor Controller – 1.Motor Horizontal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9350" y="3901440"/>
            <a:ext cx="2015530" cy="1749580"/>
          </a:xfrm>
          <a:prstGeom prst="bentConnector3">
            <a:avLst>
              <a:gd name="adj1" fmla="val 66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4407618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0304BA3-2BE0-476C-8F78-22F427DE67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984" y="3863810"/>
            <a:ext cx="1583606" cy="1462170"/>
          </a:xfrm>
          <a:prstGeom prst="bentConnector3">
            <a:avLst>
              <a:gd name="adj1" fmla="val -1014"/>
            </a:avLst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D27CAA12-5336-44A6-B791-FA6EF6E651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982" y="3901440"/>
            <a:ext cx="1218099" cy="1071632"/>
          </a:xfrm>
          <a:prstGeom prst="bentConnector3">
            <a:avLst>
              <a:gd name="adj1" fmla="val -288"/>
            </a:avLst>
          </a:prstGeom>
          <a:ln w="635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19F8713-9A1A-48E1-BEF7-4FF459ED1488}"/>
              </a:ext>
            </a:extLst>
          </p:cNvPr>
          <p:cNvSpPr/>
          <p:nvPr/>
        </p:nvSpPr>
        <p:spPr>
          <a:xfrm>
            <a:off x="444780" y="33499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8893967-5431-4799-A58D-734C4BA3EEC7}"/>
              </a:ext>
            </a:extLst>
          </p:cNvPr>
          <p:cNvSpPr txBox="1"/>
          <p:nvPr/>
        </p:nvSpPr>
        <p:spPr>
          <a:xfrm>
            <a:off x="4754880" y="538956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</p:spTree>
    <p:extLst>
      <p:ext uri="{BB962C8B-B14F-4D97-AF65-F5344CB8AC3E}">
        <p14:creationId xmlns:p14="http://schemas.microsoft.com/office/powerpoint/2010/main" val="2754364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C882CBE-6FE9-48D8-9B54-3F3A17D2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62753" y="4599825"/>
            <a:ext cx="2638793" cy="170521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E107F2C-50D0-4E93-B7BF-ED0FBAC6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06" y="1120656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3849" cy="716632"/>
          </a:xfrm>
        </p:spPr>
        <p:txBody>
          <a:bodyPr/>
          <a:lstStyle/>
          <a:p>
            <a:r>
              <a:rPr lang="de-DE" dirty="0"/>
              <a:t>1.Motor Controller – 2.Motor Rotation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56378" y="4187625"/>
            <a:ext cx="1830228" cy="1315961"/>
          </a:xfrm>
          <a:prstGeom prst="bentConnector3">
            <a:avLst>
              <a:gd name="adj1" fmla="val 9829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4407618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0304BA3-2BE0-476C-8F78-22F427DE67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1712" y="4225057"/>
            <a:ext cx="1521940" cy="888670"/>
          </a:xfrm>
          <a:prstGeom prst="bentConnector2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D27CAA12-5336-44A6-B791-FA6EF6E651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36422" y="4303788"/>
            <a:ext cx="1301609" cy="484493"/>
          </a:xfrm>
          <a:prstGeom prst="bentConnector3">
            <a:avLst>
              <a:gd name="adj1" fmla="val 100347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9A84B03-0ED8-40E7-B96F-DB6A0F7FA690}"/>
              </a:ext>
            </a:extLst>
          </p:cNvPr>
          <p:cNvSpPr/>
          <p:nvPr/>
        </p:nvSpPr>
        <p:spPr>
          <a:xfrm>
            <a:off x="10087742" y="33499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2.Motor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D6281E4-1B21-4022-A295-FC2322AF7E78}"/>
              </a:ext>
            </a:extLst>
          </p:cNvPr>
          <p:cNvSpPr txBox="1"/>
          <p:nvPr/>
        </p:nvSpPr>
        <p:spPr>
          <a:xfrm>
            <a:off x="7120932" y="545243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</p:spTree>
    <p:extLst>
      <p:ext uri="{BB962C8B-B14F-4D97-AF65-F5344CB8AC3E}">
        <p14:creationId xmlns:p14="http://schemas.microsoft.com/office/powerpoint/2010/main" val="141707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>
            <a:extLst>
              <a:ext uri="{FF2B5EF4-FFF2-40B4-BE49-F238E27FC236}">
                <a16:creationId xmlns:a16="http://schemas.microsoft.com/office/drawing/2014/main" id="{48D8E967-0DE4-4CE9-95BC-DBEA926F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86" y="3046299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59349" cy="716632"/>
          </a:xfrm>
        </p:spPr>
        <p:txBody>
          <a:bodyPr/>
          <a:lstStyle/>
          <a:p>
            <a:r>
              <a:rPr lang="de-DE" dirty="0"/>
              <a:t>1.Motor Controller – 4.Encoder Horizontal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6212647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pic>
        <p:nvPicPr>
          <p:cNvPr id="5" name="Grafik 4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9D690006-EBA1-4A9E-861E-6FDE9E18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4663" y="1279719"/>
            <a:ext cx="1954032" cy="1621921"/>
          </a:xfrm>
          <a:prstGeom prst="rect">
            <a:avLst/>
          </a:prstGeom>
        </p:spPr>
      </p:pic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39577CA-275B-4B0A-B996-AF491BA3E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26891" y="2241946"/>
            <a:ext cx="274325" cy="72866"/>
          </a:xfrm>
          <a:prstGeom prst="bentConnector3">
            <a:avLst>
              <a:gd name="adj1" fmla="val 423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8F6F344-3BCA-45BF-B039-EFB78E10D865}"/>
              </a:ext>
            </a:extLst>
          </p:cNvPr>
          <p:cNvCxnSpPr/>
          <p:nvPr/>
        </p:nvCxnSpPr>
        <p:spPr>
          <a:xfrm>
            <a:off x="7490460" y="2355777"/>
            <a:ext cx="0" cy="823993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506C1F9-1738-4290-9DE1-DFFBADA53612}"/>
              </a:ext>
            </a:extLst>
          </p:cNvPr>
          <p:cNvCxnSpPr/>
          <p:nvPr/>
        </p:nvCxnSpPr>
        <p:spPr>
          <a:xfrm>
            <a:off x="7627620" y="2355776"/>
            <a:ext cx="0" cy="82399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84F56D7-CE59-4533-A1A8-351DA829AE9E}"/>
              </a:ext>
            </a:extLst>
          </p:cNvPr>
          <p:cNvCxnSpPr>
            <a:cxnSpLocks/>
          </p:cNvCxnSpPr>
          <p:nvPr/>
        </p:nvCxnSpPr>
        <p:spPr>
          <a:xfrm>
            <a:off x="7749540" y="2141217"/>
            <a:ext cx="0" cy="103855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C280C8-007D-4F88-9646-E50254408DAF}"/>
              </a:ext>
            </a:extLst>
          </p:cNvPr>
          <p:cNvCxnSpPr/>
          <p:nvPr/>
        </p:nvCxnSpPr>
        <p:spPr>
          <a:xfrm>
            <a:off x="7882890" y="2355774"/>
            <a:ext cx="0" cy="823993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1934C4A-EBC8-4DD4-BEF7-6047B6318A81}"/>
              </a:ext>
            </a:extLst>
          </p:cNvPr>
          <p:cNvCxnSpPr/>
          <p:nvPr/>
        </p:nvCxnSpPr>
        <p:spPr>
          <a:xfrm>
            <a:off x="8012430" y="2355773"/>
            <a:ext cx="0" cy="823993"/>
          </a:xfrm>
          <a:prstGeom prst="line">
            <a:avLst/>
          </a:prstGeom>
          <a:ln w="381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D2BFDE16-7395-4D41-8986-16A003EEDF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8194" y="2173487"/>
            <a:ext cx="214554" cy="15002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2761DBE-C194-4A27-915B-00A59FCB38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32967" y="2215331"/>
            <a:ext cx="203511" cy="93390"/>
          </a:xfrm>
          <a:prstGeom prst="bentConnector3">
            <a:avLst>
              <a:gd name="adj1" fmla="val 2004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01A80035-7962-4517-91BA-D94CED5AEF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31476" y="2181963"/>
            <a:ext cx="198942" cy="1646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5F973B5-0C47-4A82-93DD-A7EC025F5171}"/>
              </a:ext>
            </a:extLst>
          </p:cNvPr>
          <p:cNvSpPr/>
          <p:nvPr/>
        </p:nvSpPr>
        <p:spPr>
          <a:xfrm>
            <a:off x="2318695" y="1981200"/>
            <a:ext cx="5558434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6CE2D214-E818-4303-A6B9-7F5FAFEFC602}"/>
              </a:ext>
            </a:extLst>
          </p:cNvPr>
          <p:cNvSpPr/>
          <p:nvPr/>
        </p:nvSpPr>
        <p:spPr>
          <a:xfrm>
            <a:off x="520764" y="2971800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4.Encoder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532B93D-2EDA-4426-AA9A-EABA992BBE46}"/>
              </a:ext>
            </a:extLst>
          </p:cNvPr>
          <p:cNvSpPr txBox="1"/>
          <p:nvPr/>
        </p:nvSpPr>
        <p:spPr>
          <a:xfrm>
            <a:off x="2403663" y="164091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</p:spTree>
    <p:extLst>
      <p:ext uri="{BB962C8B-B14F-4D97-AF65-F5344CB8AC3E}">
        <p14:creationId xmlns:p14="http://schemas.microsoft.com/office/powerpoint/2010/main" val="629826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551</Words>
  <Application>Microsoft Office PowerPoint</Application>
  <PresentationFormat>Breitbild</PresentationFormat>
  <Paragraphs>167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VR-Crosswalk</vt:lpstr>
      <vt:lpstr>Communication Overview</vt:lpstr>
      <vt:lpstr>Arduino Uno – Bluetooth Module</vt:lpstr>
      <vt:lpstr>Bluetooth Module – Host Computer</vt:lpstr>
      <vt:lpstr>Arduino Uno – CAN-Bus Module</vt:lpstr>
      <vt:lpstr>CAN-Bus Module – 1.Motor Controller</vt:lpstr>
      <vt:lpstr>1.Motor Controller – 1.Motor Horizontal</vt:lpstr>
      <vt:lpstr>1.Motor Controller – 2.Motor Rotation</vt:lpstr>
      <vt:lpstr>1.Motor Controller – 4.Encoder Horizontal</vt:lpstr>
      <vt:lpstr>1.Motor Controller – 5.Encoder Rotation</vt:lpstr>
      <vt:lpstr>Arduino Uno – 2.Motor controller Footplate left</vt:lpstr>
      <vt:lpstr>2.Motor controller Footplate left – 3.Motor Footplate left </vt:lpstr>
      <vt:lpstr>Arduino Uno – 1.Encoder Footplate left</vt:lpstr>
      <vt:lpstr>Arduino Uno – 3.Motor controller Footplate right</vt:lpstr>
      <vt:lpstr>3.Motor controller Footplate right – 4.Motor Footplate right</vt:lpstr>
      <vt:lpstr>Arduino Uno – 2.Encoder Footplate right</vt:lpstr>
      <vt:lpstr>Arduino Uno – 3.Encoder Rotation</vt:lpstr>
      <vt:lpstr>Arduino Uno – Foottracking Sensors left</vt:lpstr>
      <vt:lpstr>Arduino Uno – Foottracking Sensors right</vt:lpstr>
      <vt:lpstr>Arduino Uno – PIN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VR-Crosswalk</dc:title>
  <dc:creator>Wasmeier, Peter</dc:creator>
  <cp:lastModifiedBy>Wasmeier, Peter</cp:lastModifiedBy>
  <cp:revision>58</cp:revision>
  <dcterms:created xsi:type="dcterms:W3CDTF">2021-01-21T14:31:11Z</dcterms:created>
  <dcterms:modified xsi:type="dcterms:W3CDTF">2021-02-08T11:00:31Z</dcterms:modified>
</cp:coreProperties>
</file>